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SpecialPlsOnTitleSld="0" strictFirstAndLastChars="0">
  <p:sldMasterIdLst>
    <p:sldMasterId id="2147483663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9144000" cy="6858000" type="screen4x3"/>
  <p:notesSz cx="6797675" cy="99282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/>
        <a:ea typeface="HY울릉도M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/>
        <a:ea typeface="HY울릉도M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/>
        <a:ea typeface="HY울릉도M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/>
        <a:ea typeface="HY울릉도M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/>
        <a:ea typeface="HY울릉도M"/>
        <a:cs typeface="+mn-cs"/>
      </a:defRPr>
    </a:lvl5pPr>
    <a:lvl6pPr marL="2286000" algn="l" defTabSz="914400" rtl="0" eaLnBrk="1" latinLnBrk="1" hangingPunct="1">
      <a:defRPr sz="1400" kern="1200">
        <a:solidFill>
          <a:schemeClr val="tx1"/>
        </a:solidFill>
        <a:latin typeface="Arial"/>
        <a:ea typeface="HY울릉도M"/>
        <a:cs typeface="+mn-cs"/>
      </a:defRPr>
    </a:lvl6pPr>
    <a:lvl7pPr marL="2743200" algn="l" defTabSz="914400" rtl="0" eaLnBrk="1" latinLnBrk="1" hangingPunct="1">
      <a:defRPr sz="1400" kern="1200">
        <a:solidFill>
          <a:schemeClr val="tx1"/>
        </a:solidFill>
        <a:latin typeface="Arial"/>
        <a:ea typeface="HY울릉도M"/>
        <a:cs typeface="+mn-cs"/>
      </a:defRPr>
    </a:lvl7pPr>
    <a:lvl8pPr marL="3200400" algn="l" defTabSz="914400" rtl="0" eaLnBrk="1" latinLnBrk="1" hangingPunct="1">
      <a:defRPr sz="1400" kern="1200">
        <a:solidFill>
          <a:schemeClr val="tx1"/>
        </a:solidFill>
        <a:latin typeface="Arial"/>
        <a:ea typeface="HY울릉도M"/>
        <a:cs typeface="+mn-cs"/>
      </a:defRPr>
    </a:lvl8pPr>
    <a:lvl9pPr marL="3657600" algn="l" defTabSz="914400" rtl="0" eaLnBrk="1" latinLnBrk="1" hangingPunct="1">
      <a:defRPr sz="1400" kern="1200">
        <a:solidFill>
          <a:schemeClr val="tx1"/>
        </a:solidFill>
        <a:latin typeface="Arial"/>
        <a:ea typeface="HY울릉도M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TxStyle/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2880"/>
        <p:guide pos="5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125"/>
        <p:guide pos="2139"/>
      </p:guideLst>
    </p:cSldViewPr>
  </p:notes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7.xml"  /><Relationship Id="rId21" Type="http://schemas.openxmlformats.org/officeDocument/2006/relationships/slide" Target="slides/slide18.xml"  /><Relationship Id="rId22" Type="http://schemas.openxmlformats.org/officeDocument/2006/relationships/slide" Target="slides/slide19.xml"  /><Relationship Id="rId23" Type="http://schemas.openxmlformats.org/officeDocument/2006/relationships/slide" Target="slides/slide20.xml"  /><Relationship Id="rId24" Type="http://schemas.openxmlformats.org/officeDocument/2006/relationships/slide" Target="slides/slide21.xml"  /><Relationship Id="rId25" Type="http://schemas.openxmlformats.org/officeDocument/2006/relationships/slide" Target="slides/slide22.xml"  /><Relationship Id="rId26" Type="http://schemas.openxmlformats.org/officeDocument/2006/relationships/slide" Target="slides/slide23.xml"  /><Relationship Id="rId27" Type="http://schemas.openxmlformats.org/officeDocument/2006/relationships/slide" Target="slides/slide24.xml"  /><Relationship Id="rId28" Type="http://schemas.openxmlformats.org/officeDocument/2006/relationships/presProps" Target="presProps.xml"  /><Relationship Id="rId29" Type="http://schemas.openxmlformats.org/officeDocument/2006/relationships/viewProps" Target="viewProps.xml"  /><Relationship Id="rId3" Type="http://schemas.openxmlformats.org/officeDocument/2006/relationships/handoutMaster" Target="handoutMasters/handoutMaster1.xml"  /><Relationship Id="rId30" Type="http://schemas.openxmlformats.org/officeDocument/2006/relationships/theme" Target="theme/theme1.xml"  /><Relationship Id="rId31" Type="http://schemas.openxmlformats.org/officeDocument/2006/relationships/tableStyles" Target="tableStyles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 idx="0"/>
          </p:nvPr>
        </p:nvSpPr>
        <p:spPr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/>
          </a:ln>
          <a:effectLst/>
        </p:spPr>
        <p:txBody>
          <a:bodyPr vert="horz" wrap="square" lIns="92436" tIns="46219" rIns="92436" bIns="46219" anchor="t" anchorCtr="0">
            <a:prstTxWarp prst="textNoShape">
              <a:avLst/>
            </a:prstTxWarp>
          </a:bodyPr>
          <a:lstStyle>
            <a:lvl1pPr defTabSz="927364">
              <a:defRPr sz="1200">
                <a:latin typeface="Times New Roman"/>
                <a:ea typeface="굴림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dt" sz="quarter" idx="1"/>
          </p:nvPr>
        </p:nvSpPr>
        <p:spPr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/>
          </a:ln>
          <a:effectLst/>
        </p:spPr>
        <p:txBody>
          <a:bodyPr vert="horz" wrap="square" lIns="92436" tIns="46219" rIns="92436" bIns="46219" anchor="t" anchorCtr="0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/>
                <a:ea typeface="굴림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/>
          </a:ln>
          <a:effectLst/>
        </p:spPr>
        <p:txBody>
          <a:bodyPr vert="horz" wrap="square" lIns="92436" tIns="46219" rIns="92436" bIns="46219" anchor="b" anchorCtr="0">
            <a:prstTxWarp prst="textNoShape">
              <a:avLst/>
            </a:prstTxWarp>
          </a:bodyPr>
          <a:lstStyle>
            <a:lvl1pPr defTabSz="927364">
              <a:defRPr sz="1200">
                <a:latin typeface="Times New Roman"/>
                <a:ea typeface="굴림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7109" name="Rectangle 5"/>
          <p:cNvSpPr>
            <a:spLocks noGrp="1" noChangeArrowheads="1"/>
          </p:cNvSpPr>
          <p:nvPr>
            <p:ph type="sldNum" sz="quarter" idx="3"/>
          </p:nvPr>
        </p:nvSpPr>
        <p:spPr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/>
          </a:ln>
          <a:effectLst/>
        </p:spPr>
        <p:txBody>
          <a:bodyPr vert="horz" wrap="square" lIns="92436" tIns="46219" rIns="92436" bIns="46219" anchor="b" anchorCtr="0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/>
                <a:ea typeface="굴림"/>
              </a:defRPr>
            </a:lvl1pPr>
          </a:lstStyle>
          <a:p>
            <a:pPr lvl="0">
              <a:defRPr/>
            </a:pPr>
            <a:fld id="{6F29BFC4-634C-47D7-AF53-BABE3902A6CE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 idx="0"/>
          </p:nvPr>
        </p:nvSpPr>
        <p:spPr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/>
          </a:ln>
          <a:effectLst/>
        </p:spPr>
        <p:txBody>
          <a:bodyPr vert="horz" wrap="square" lIns="92436" tIns="46219" rIns="92436" bIns="46219" anchor="t" anchorCtr="0">
            <a:prstTxWarp prst="textNoShape">
              <a:avLst/>
            </a:prstTxWarp>
          </a:bodyPr>
          <a:lstStyle>
            <a:lvl1pPr defTabSz="927364">
              <a:defRPr sz="1200">
                <a:latin typeface="Times New Roman"/>
                <a:ea typeface="굴림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/>
          </a:ln>
          <a:effectLst/>
        </p:spPr>
        <p:txBody>
          <a:bodyPr vert="horz" wrap="square" lIns="92436" tIns="46219" rIns="92436" bIns="46219" anchor="t" anchorCtr="0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/>
                <a:ea typeface="굴림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91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>
          <a:xfrm>
            <a:off x="898525" y="771525"/>
            <a:ext cx="4935538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/>
          </a:ln>
          <a:effectLst/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>
          <a:xfrm>
            <a:off x="937447" y="4704099"/>
            <a:ext cx="4929149" cy="4473506"/>
          </a:xfrm>
          <a:prstGeom prst="rect">
            <a:avLst/>
          </a:prstGeom>
          <a:noFill/>
          <a:ln w="6350">
            <a:noFill/>
            <a:miter/>
          </a:ln>
          <a:effectLst/>
        </p:spPr>
        <p:txBody>
          <a:bodyPr vert="horz" wrap="square" lIns="92436" tIns="46219" rIns="92436" bIns="46219" anchor="t" anchorCtr="0">
            <a:prstTxWarp prst="textNoShape">
              <a:avLst/>
            </a:prstTxWarp>
          </a:bodyPr>
          <a:lstStyle/>
          <a:p>
            <a:pPr lvl="0">
              <a:defRPr/>
            </a:pPr>
            <a:r>
              <a:rPr lang="en-GB" altLang="ko-KR"/>
              <a:t>Click to edit Master text styles</a:t>
            </a:r>
            <a:endParaRPr lang="en-GB" altLang="ko-KR"/>
          </a:p>
          <a:p>
            <a:pPr lvl="1">
              <a:defRPr/>
            </a:pPr>
            <a:r>
              <a:rPr lang="en-GB" altLang="ko-KR"/>
              <a:t>Second level</a:t>
            </a:r>
            <a:endParaRPr lang="en-GB" altLang="ko-KR"/>
          </a:p>
          <a:p>
            <a:pPr lvl="2">
              <a:defRPr/>
            </a:pPr>
            <a:r>
              <a:rPr lang="en-GB" altLang="ko-KR"/>
              <a:t>Third level</a:t>
            </a:r>
            <a:endParaRPr lang="en-GB" altLang="ko-KR"/>
          </a:p>
          <a:p>
            <a:pPr lvl="3">
              <a:defRPr/>
            </a:pPr>
            <a:r>
              <a:rPr lang="en-GB" altLang="ko-KR"/>
              <a:t>Fourth level</a:t>
            </a:r>
            <a:endParaRPr lang="en-GB" altLang="ko-KR"/>
          </a:p>
          <a:p>
            <a:pPr lvl="4">
              <a:defRPr/>
            </a:pPr>
            <a:r>
              <a:rPr lang="en-GB" altLang="ko-KR"/>
              <a:t>Fifth level</a:t>
            </a:r>
            <a:endParaRPr lang="en-GB" altLang="ko-KR"/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/>
          </a:ln>
          <a:effectLst/>
        </p:spPr>
        <p:txBody>
          <a:bodyPr vert="horz" wrap="square" lIns="92436" tIns="46219" rIns="92436" bIns="46219" anchor="b" anchorCtr="0">
            <a:prstTxWarp prst="textNoShape">
              <a:avLst/>
            </a:prstTxWarp>
          </a:bodyPr>
          <a:lstStyle>
            <a:lvl1pPr defTabSz="927364">
              <a:defRPr sz="1200">
                <a:latin typeface="Times New Roman"/>
                <a:ea typeface="굴림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/>
          </a:ln>
          <a:effectLst/>
        </p:spPr>
        <p:txBody>
          <a:bodyPr vert="horz" wrap="square" lIns="92436" tIns="46219" rIns="92436" bIns="46219" anchor="b" anchorCtr="0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/>
                <a:ea typeface="굴림"/>
              </a:defRPr>
            </a:lvl1pPr>
          </a:lstStyle>
          <a:p>
            <a:pPr lvl="0">
              <a:defRPr/>
            </a:pPr>
            <a:fld id="{379E618C-E705-4CD1-A19E-88052652622A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/>
        <a:ea typeface="굴림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/>
        <a:ea typeface="굴림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/>
        <a:ea typeface="굴림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/>
        <a:ea typeface="굴림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/>
        <a:ea typeface="굴림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8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9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0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7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379E618C-E705-4CD1-A19E-88052652622A}" type="slidenum">
              <a:rPr lang="en-US"/>
              <a:pPr lvl="0"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2</a:t>
            </a:r>
            <a:r>
              <a:rPr lang="ko-KR" altLang="en-US"/>
              <a:t>번 상자</a:t>
            </a:r>
            <a:endParaRPr lang="ko-KR" altLang="en-US"/>
          </a:p>
          <a:p>
            <a:pPr lvl="0">
              <a:defRPr/>
            </a:pPr>
            <a:r>
              <a:rPr lang="en-KR"/>
              <a:t>6</a:t>
            </a:r>
            <a:r>
              <a:rPr lang="ko-KR" altLang="en-US"/>
              <a:t>번 화살표</a:t>
            </a:r>
            <a:endParaRPr lang="ko-KR" altLang="en-US"/>
          </a:p>
          <a:p>
            <a:pPr lvl="0">
              <a:defRPr/>
            </a:pPr>
            <a:r>
              <a:rPr lang="en-US" altLang="ko-KR"/>
              <a:t>12</a:t>
            </a:r>
            <a:r>
              <a:rPr lang="ko-KR" altLang="en-US"/>
              <a:t>번 </a:t>
            </a:r>
            <a:r>
              <a:rPr lang="en-CA" altLang="ko-KR"/>
              <a:t>async msg</a:t>
            </a:r>
            <a:endParaRPr lang="en-CA" altLang="ko-KR"/>
          </a:p>
          <a:p>
            <a:pPr lvl="0">
              <a:defRPr/>
            </a:pPr>
            <a:r>
              <a:rPr lang="en-CA"/>
              <a:t>14</a:t>
            </a:r>
            <a:r>
              <a:rPr lang="ko-KR" altLang="en-US"/>
              <a:t>번 다음에 리턴값</a:t>
            </a:r>
            <a:endParaRPr lang="ko-KR" altLang="en-US"/>
          </a:p>
          <a:p>
            <a:pPr lvl="0">
              <a:defRPr/>
            </a:pPr>
            <a:r>
              <a:rPr lang="en-CA" altLang="ko-KR"/>
              <a:t>UC2</a:t>
            </a:r>
            <a:r>
              <a:rPr lang="ko-KR" altLang="en-US"/>
              <a:t>처럼 바꾸기</a:t>
            </a:r>
            <a:endParaRPr lang="en-US" alt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379E618C-E705-4CD1-A19E-88052652622A}" type="slidenum">
              <a:rPr lang="en-US"/>
              <a:pPr lvl="0"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3, 4</a:t>
            </a:r>
            <a:r>
              <a:rPr lang="ko-KR" altLang="en-US"/>
              <a:t>번 아래로 길게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목록 함수</a:t>
            </a:r>
            <a:endParaRPr lang="en-US" alt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379E618C-E705-4CD1-A19E-88052652622A}" type="slidenum">
              <a:rPr lang="en-US"/>
              <a:pPr lvl="0"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4</a:t>
            </a:r>
            <a:r>
              <a:rPr lang="ko-KR" altLang="en-US"/>
              <a:t>번 </a:t>
            </a:r>
            <a:r>
              <a:rPr lang="en-CA" altLang="ko-KR"/>
              <a:t>async msg</a:t>
            </a:r>
          </a:p>
          <a:p>
            <a:r>
              <a:rPr lang="en-CA" err="1"/>
              <a:t>Opt</a:t>
            </a:r>
            <a:r>
              <a:rPr lang="en-CA"/>
              <a:t> -&gt; alt</a:t>
            </a:r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E618C-E705-4CD1-A19E-88052652622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24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R"/>
              <a:t>1</a:t>
            </a:r>
            <a:r>
              <a:rPr lang="ko-KR" altLang="en-US"/>
              <a:t>번 </a:t>
            </a:r>
            <a:r>
              <a:rPr lang="en-CA" altLang="ko-KR"/>
              <a:t>async </a:t>
            </a:r>
            <a:r>
              <a:rPr lang="ko-KR" altLang="en-US"/>
              <a:t> </a:t>
            </a:r>
            <a:r>
              <a:rPr lang="en-CA" altLang="ko-KR"/>
              <a:t>msg</a:t>
            </a:r>
          </a:p>
          <a:p>
            <a:r>
              <a:rPr lang="en-CA"/>
              <a:t>2</a:t>
            </a:r>
            <a:r>
              <a:rPr lang="ko-KR" altLang="en-US"/>
              <a:t>번 상자 길게</a:t>
            </a:r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E618C-E705-4CD1-A19E-88052652622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192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11</a:t>
            </a:r>
            <a:r>
              <a:rPr lang="ko-KR" altLang="en-US"/>
              <a:t>번 상자에 포함</a:t>
            </a:r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E618C-E705-4CD1-A19E-88052652622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994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R"/>
              <a:t>2</a:t>
            </a:r>
            <a:r>
              <a:rPr lang="ko-KR" altLang="en-US"/>
              <a:t>상자 길게</a:t>
            </a:r>
            <a:endParaRPr lang="en-US" altLang="ko-KR"/>
          </a:p>
          <a:p>
            <a:r>
              <a:rPr lang="en-US" altLang="ko-KR"/>
              <a:t>9</a:t>
            </a:r>
            <a:r>
              <a:rPr lang="ko-KR" altLang="en-US"/>
              <a:t>번 </a:t>
            </a:r>
            <a:r>
              <a:rPr lang="en-CA" altLang="ko-KR"/>
              <a:t>async call</a:t>
            </a:r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E618C-E705-4CD1-A19E-88052652622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8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Alt </a:t>
            </a:r>
            <a:r>
              <a:rPr lang="ko-KR" altLang="en-US"/>
              <a:t>창 키우기</a:t>
            </a:r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E618C-E705-4CD1-A19E-88052652622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834704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6203" name="Rectangle 11"/>
          <p:cNvSpPr>
            <a:spLocks noChangeArrowheads="1"/>
          </p:cNvSpPr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828DA8"/>
          </a:soli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eaLnBrk="1" latinLnBrk="1" hangingPunct="1">
              <a:spcBef>
                <a:spcPct val="50000"/>
              </a:spcBef>
            </a:pPr>
            <a:endParaRPr kumimoji="1" lang="ko-KR" altLang="en-US" sz="120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5256204" name="Rectangle 12"/>
          <p:cNvSpPr>
            <a:spLocks noChangeArrowheads="1"/>
          </p:cNvSpPr>
          <p:nvPr userDrawn="1"/>
        </p:nvSpPr>
        <p:spPr bwMode="auto">
          <a:xfrm>
            <a:off x="211138" y="284163"/>
            <a:ext cx="8721725" cy="6345237"/>
          </a:xfrm>
          <a:prstGeom prst="rect">
            <a:avLst/>
          </a:prstGeom>
          <a:solidFill>
            <a:schemeClr val="bg1"/>
          </a:solidFill>
          <a:ln w="38100" cmpd="dbl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8" name="Line 45"/>
          <p:cNvSpPr>
            <a:spLocks noChangeShapeType="1"/>
          </p:cNvSpPr>
          <p:nvPr userDrawn="1"/>
        </p:nvSpPr>
        <p:spPr bwMode="auto">
          <a:xfrm>
            <a:off x="860425" y="2955925"/>
            <a:ext cx="762793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endParaRPr lang="ko-KR" alt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773725" y="2117725"/>
            <a:ext cx="7797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b="1">
              <a:latin typeface="HY헤드라인M" pitchFamily="18" charset="-127"/>
              <a:ea typeface="HY헤드라인M" pitchFamily="18" charset="-127"/>
            </a:endParaRPr>
          </a:p>
          <a:p>
            <a:endParaRPr lang="ko-KR" altLang="en-US" sz="2400" b="1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ctrTitle" hasCustomPrompt="1"/>
          </p:nvPr>
        </p:nvSpPr>
        <p:spPr>
          <a:xfrm>
            <a:off x="727745" y="1954213"/>
            <a:ext cx="7772400" cy="101706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ko-KR" altLang="en-US" sz="2400" b="1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HY헤드라인M" pitchFamily="18" charset="-127"/>
                <a:cs typeface="+mn-cs"/>
              </a:defRPr>
            </a:lvl1pPr>
          </a:lstStyle>
          <a:p>
            <a:br>
              <a:rPr lang="en-US" altLang="ko-KR"/>
            </a:br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240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99576049"/>
              </p:ext>
            </p:extLst>
          </p:nvPr>
        </p:nvGraphicFramePr>
        <p:xfrm>
          <a:off x="101602" y="107950"/>
          <a:ext cx="8933342" cy="596725"/>
        </p:xfrm>
        <a:graphic>
          <a:graphicData uri="http://schemas.openxmlformats.org/drawingml/2006/table">
            <a:tbl>
              <a:tblPr/>
              <a:tblGrid>
                <a:gridCol w="1022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9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7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33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619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체크박스</a:t>
                      </a:r>
                      <a:endParaRPr kumimoji="1" lang="en-US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명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Class </a:t>
                      </a: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설계서</a:t>
                      </a:r>
                      <a:endParaRPr kumimoji="1" 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0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1.0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9" name="직사각형 8"/>
          <p:cNvSpPr/>
          <p:nvPr userDrawn="1"/>
        </p:nvSpPr>
        <p:spPr bwMode="auto">
          <a:xfrm>
            <a:off x="101602" y="813732"/>
            <a:ext cx="8933342" cy="554512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Y울릉도M" pitchFamily="18" charset="-127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2425" y="448811"/>
            <a:ext cx="6900863" cy="457200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0988" y="1024768"/>
            <a:ext cx="8582025" cy="3324225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Line 1038"/>
          <p:cNvSpPr>
            <a:spLocks noChangeShapeType="1"/>
          </p:cNvSpPr>
          <p:nvPr userDrawn="1"/>
        </p:nvSpPr>
        <p:spPr bwMode="auto">
          <a:xfrm>
            <a:off x="280988" y="969511"/>
            <a:ext cx="8582025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" name="Line 1042"/>
          <p:cNvSpPr>
            <a:spLocks noChangeShapeType="1"/>
          </p:cNvSpPr>
          <p:nvPr userDrawn="1"/>
        </p:nvSpPr>
        <p:spPr bwMode="auto">
          <a:xfrm>
            <a:off x="226415" y="6419850"/>
            <a:ext cx="8636598" cy="0"/>
          </a:xfrm>
          <a:prstGeom prst="line">
            <a:avLst/>
          </a:prstGeom>
          <a:noFill/>
          <a:ln w="38100" cmpd="dbl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/>
          </a:p>
        </p:txBody>
      </p:sp>
      <p:sp>
        <p:nvSpPr>
          <p:cNvPr id="9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theme" Target="../theme/theme1.xml"  /><Relationship Id="rId5" Type="http://schemas.openxmlformats.org/officeDocument/2006/relationships/image" Target="../media/image1.png"  /><Relationship Id="rId6" Type="http://schemas.openxmlformats.org/officeDocument/2006/relationships/image" Target="../media/image2.png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5177" name="Rectangle 1033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D01E96DD-36A3-4CEA-A458-2E238E551108}" type="slidenum">
              <a:rPr lang="ko-KR" altLang="en-US" sz="1200">
                <a:latin typeface="Times New Roman" charset="0"/>
              </a:rPr>
              <a:pPr algn="ctr"/>
              <a:t>‹#›</a:t>
            </a:fld>
            <a:endParaRPr lang="en-US" altLang="ko-KR" sz="1200">
              <a:latin typeface="Times New Roman" charset="0"/>
            </a:endParaRPr>
          </a:p>
        </p:txBody>
      </p:sp>
      <p:sp>
        <p:nvSpPr>
          <p:cNvPr id="5255184" name="Rectangle 1040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798B6E51-586F-46BA-AEAC-6894BAAF723D}" type="slidenum">
              <a:rPr lang="ko-KR" altLang="en-US" sz="1200" smtClean="0">
                <a:latin typeface="Times New Roman" charset="0"/>
              </a:rPr>
              <a:pPr algn="ctr"/>
              <a:t>‹#›</a:t>
            </a:fld>
            <a:endParaRPr lang="en-US" altLang="ko-KR" sz="1200">
              <a:latin typeface="Times New Roman" charset="0"/>
            </a:endParaRPr>
          </a:p>
        </p:txBody>
      </p:sp>
      <p:pic>
        <p:nvPicPr>
          <p:cNvPr id="2074" name="Picture 26" descr="logo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0059" y="6502167"/>
            <a:ext cx="206375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62" r:id="rId3"/>
  </p:sldLayoutIdLst>
  <p:hf sldNum="0" hdr="0" dt="0"/>
  <p:txStyles>
    <p:titleStyle>
      <a:lvl1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 baseline="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+mj-ea"/>
          <a:cs typeface="+mj-cs"/>
        </a:defRPr>
      </a:lvl1pPr>
      <a:lvl2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2pPr>
      <a:lvl3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3pPr>
      <a:lvl4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4pPr>
      <a:lvl5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5pPr>
      <a:lvl6pPr marL="4572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6pPr>
      <a:lvl7pPr marL="9144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7pPr>
      <a:lvl8pPr marL="13716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8pPr>
      <a:lvl9pPr marL="18288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9pPr>
    </p:titleStyle>
    <p:bodyStyle>
      <a:lvl1pPr marL="292100" indent="-292100" algn="l" rtl="0" eaLnBrk="1" fontAlgn="base" latinLnBrk="1" hangingPunct="1">
        <a:lnSpc>
          <a:spcPct val="120000"/>
        </a:lnSpc>
        <a:spcBef>
          <a:spcPct val="55000"/>
        </a:spcBef>
        <a:spcAft>
          <a:spcPct val="0"/>
        </a:spcAft>
        <a:buFont typeface="Wingdings" pitchFamily="2" charset="2"/>
        <a:buBlip>
          <a:blip r:embed="rId6"/>
        </a:buBlip>
        <a:tabLst>
          <a:tab pos="571500" algn="l"/>
        </a:tabLst>
        <a:defRPr sz="1400" baseline="0">
          <a:solidFill>
            <a:schemeClr val="tx1"/>
          </a:solidFill>
          <a:latin typeface="Times New Roman" pitchFamily="18" charset="0"/>
          <a:ea typeface="+mn-ea"/>
          <a:cs typeface="+mn-cs"/>
        </a:defRPr>
      </a:lvl1pPr>
      <a:lvl2pPr marL="673100" indent="-190500" algn="l" rtl="0" eaLnBrk="1" fontAlgn="base" latinLnBrk="1" hangingPunct="1">
        <a:lnSpc>
          <a:spcPct val="120000"/>
        </a:lnSpc>
        <a:spcBef>
          <a:spcPct val="0"/>
        </a:spcBef>
        <a:spcAft>
          <a:spcPct val="0"/>
        </a:spcAft>
        <a:buFont typeface="Wingdings" pitchFamily="2" charset="2"/>
        <a:buChar char="q"/>
        <a:tabLst>
          <a:tab pos="571500" algn="l"/>
        </a:tabLst>
        <a:defRPr sz="1300" baseline="0">
          <a:solidFill>
            <a:schemeClr val="tx1"/>
          </a:solidFill>
          <a:latin typeface="Times New Roman" pitchFamily="18" charset="0"/>
          <a:ea typeface="+mn-ea"/>
        </a:defRPr>
      </a:lvl2pPr>
      <a:lvl3pPr marL="1282700" indent="-330200" algn="l" rtl="0" eaLnBrk="1" fontAlgn="base" latinLnBrk="1" hangingPunct="1">
        <a:lnSpc>
          <a:spcPct val="150000"/>
        </a:lnSpc>
        <a:spcBef>
          <a:spcPct val="0"/>
        </a:spcBef>
        <a:spcAft>
          <a:spcPct val="0"/>
        </a:spcAft>
        <a:buFont typeface="Wingdings" pitchFamily="2" charset="2"/>
        <a:buChar char="ü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3pPr>
      <a:lvl4pPr marL="168275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4pPr>
      <a:lvl5pPr marL="20828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5pPr>
      <a:lvl6pPr marL="25400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6pPr>
      <a:lvl7pPr marL="29972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7pPr>
      <a:lvl8pPr marL="34544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8pPr>
      <a:lvl9pPr marL="39116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10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1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2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4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5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17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8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9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1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0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1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2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3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4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Relationship Id="rId3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4.xml"  /><Relationship Id="rId3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9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ko-KR"/>
            </a:br>
            <a:r>
              <a:rPr lang="en-US" altLang="ko-KR"/>
              <a:t>Class </a:t>
            </a:r>
            <a:r>
              <a:rPr lang="ko-KR" altLang="en-US"/>
              <a:t>설계서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219025" y="4372844"/>
            <a:ext cx="12811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err="1"/>
              <a:t>난쏘공</a:t>
            </a:r>
            <a:r>
              <a:rPr lang="ko-KR" altLang="en-US" sz="2000"/>
              <a:t> 팀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18069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UC00</a:t>
            </a:r>
            <a:r>
              <a:rPr lang="en-US" altLang="ko-KR" sz="1100"/>
              <a:t>5</a:t>
            </a:r>
            <a:r>
              <a:rPr lang="en-CA" sz="1100"/>
              <a:t> – </a:t>
            </a:r>
            <a:r>
              <a:rPr lang="ko-KR" altLang="en-US" sz="1100"/>
              <a:t>목록을 삭제한다</a:t>
            </a:r>
            <a:endParaRPr lang="en-KR" sz="1100"/>
          </a:p>
        </p:txBody>
      </p:sp>
      <p:pic>
        <p:nvPicPr>
          <p:cNvPr id="8" name="Picture 7" descr="A picture containing text, diagram, parallel, number&#10;&#10;Description automatically generated">
            <a:extLst>
              <a:ext uri="{FF2B5EF4-FFF2-40B4-BE49-F238E27FC236}">
                <a16:creationId xmlns:a16="http://schemas.microsoft.com/office/drawing/2014/main" id="{CC9B1BE7-F46F-C78A-938C-5A4E0F1F27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54781"/>
            <a:ext cx="7772400" cy="48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53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난쏘공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18069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UC00</a:t>
            </a:r>
            <a:r>
              <a:rPr lang="en-US" altLang="ko-KR" sz="1100"/>
              <a:t>6</a:t>
            </a:r>
            <a:r>
              <a:rPr lang="en-CA" sz="1100"/>
              <a:t> – </a:t>
            </a:r>
            <a:r>
              <a:rPr lang="ko-KR" altLang="en-US" sz="1100"/>
              <a:t>목록을 편집한다</a:t>
            </a:r>
            <a:endParaRPr lang="en-KR" sz="1100"/>
          </a:p>
        </p:txBody>
      </p:sp>
      <p:pic>
        <p:nvPicPr>
          <p:cNvPr id="5" name="Picture 4" descr="A picture containing text, diagram, plan, technical drawing&#10;&#10;Description automatically generated">
            <a:extLst>
              <a:ext uri="{FF2B5EF4-FFF2-40B4-BE49-F238E27FC236}">
                <a16:creationId xmlns:a16="http://schemas.microsoft.com/office/drawing/2014/main" id="{2B336B32-9BDB-3653-A6E1-9275500E6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457" y="1324407"/>
            <a:ext cx="6293085" cy="498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550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난쏘공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18453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UC00</a:t>
            </a:r>
            <a:r>
              <a:rPr lang="en-US" altLang="ko-KR" sz="1100"/>
              <a:t>7</a:t>
            </a:r>
            <a:r>
              <a:rPr lang="en-CA" sz="1100"/>
              <a:t> – </a:t>
            </a:r>
            <a:r>
              <a:rPr lang="ko-KR" altLang="en-US" sz="1100"/>
              <a:t>할 일을 조회한다</a:t>
            </a:r>
            <a:endParaRPr lang="en-KR" sz="1100"/>
          </a:p>
        </p:txBody>
      </p:sp>
      <p:pic>
        <p:nvPicPr>
          <p:cNvPr id="6" name="그림 7" descr="도표이(가) 표시된 사진&#10;&#10;자동 생성된 설명">
            <a:extLst>
              <a:ext uri="{FF2B5EF4-FFF2-40B4-BE49-F238E27FC236}">
                <a16:creationId xmlns:a16="http://schemas.microsoft.com/office/drawing/2014/main" id="{6D7E2B7A-4FC9-C41C-11B9-3BDBCA092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150" y="1220410"/>
            <a:ext cx="7033936" cy="503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66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난쏘공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18453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UC00</a:t>
            </a:r>
            <a:r>
              <a:rPr lang="en-US" altLang="ko-KR" sz="1100"/>
              <a:t>8</a:t>
            </a:r>
            <a:r>
              <a:rPr lang="en-CA" sz="1100"/>
              <a:t> – </a:t>
            </a:r>
            <a:r>
              <a:rPr lang="ko-KR" altLang="en-US" sz="1100"/>
              <a:t>할 일을 추가한다</a:t>
            </a:r>
            <a:endParaRPr lang="en-KR" sz="1100"/>
          </a:p>
        </p:txBody>
      </p:sp>
      <p:pic>
        <p:nvPicPr>
          <p:cNvPr id="4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C724CDA4-F748-C542-5613-EF92DB18E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826" y="1161709"/>
            <a:ext cx="5262856" cy="516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02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21275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UC00</a:t>
            </a:r>
            <a:r>
              <a:rPr lang="en-US" altLang="ko-KR" sz="1100"/>
              <a:t>9</a:t>
            </a:r>
            <a:r>
              <a:rPr lang="en-CA" sz="1100"/>
              <a:t> – </a:t>
            </a:r>
            <a:r>
              <a:rPr lang="ko-KR" altLang="en-US" sz="1100"/>
              <a:t>미리 알림을 설정한다</a:t>
            </a:r>
            <a:endParaRPr lang="en-KR" sz="1100"/>
          </a:p>
        </p:txBody>
      </p:sp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DB6D492-1807-AA93-8814-BCAC94BFC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856" y="1174223"/>
            <a:ext cx="5208287" cy="504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8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1947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10</a:t>
            </a:r>
            <a:r>
              <a:rPr lang="en-CA" sz="1100"/>
              <a:t> – </a:t>
            </a:r>
            <a:r>
              <a:rPr lang="ko-KR" altLang="en-US" sz="1100"/>
              <a:t>마감일을 설정한다</a:t>
            </a:r>
            <a:endParaRPr lang="en-KR" sz="1100"/>
          </a:p>
        </p:txBody>
      </p:sp>
      <p:pic>
        <p:nvPicPr>
          <p:cNvPr id="4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E95F5D3B-2AAF-AF20-0704-CB67065B7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732" y="1179875"/>
            <a:ext cx="6209070" cy="5077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78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20890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11</a:t>
            </a:r>
            <a:r>
              <a:rPr lang="en-CA" sz="1100"/>
              <a:t> – </a:t>
            </a:r>
            <a:r>
              <a:rPr lang="ko-KR" altLang="en-US" sz="1100"/>
              <a:t>우선순위를 설정한다</a:t>
            </a:r>
            <a:endParaRPr lang="en-KR" sz="1100"/>
          </a:p>
        </p:txBody>
      </p:sp>
      <p:pic>
        <p:nvPicPr>
          <p:cNvPr id="5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22B6A616-4032-0880-F3D3-024673E89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649" y="1174371"/>
            <a:ext cx="5334702" cy="509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053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18453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12</a:t>
            </a:r>
            <a:r>
              <a:rPr lang="en-CA" sz="1100"/>
              <a:t> – </a:t>
            </a:r>
            <a:r>
              <a:rPr lang="ko-KR" altLang="en-US" sz="1100"/>
              <a:t>할 일을 삭제한다</a:t>
            </a:r>
            <a:endParaRPr lang="en-KR" sz="1100"/>
          </a:p>
        </p:txBody>
      </p:sp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7C1281B-8B8D-E7EE-EAF7-D35F6E0DE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03" y="1311363"/>
            <a:ext cx="8607806" cy="499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147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20473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13</a:t>
            </a:r>
            <a:r>
              <a:rPr lang="en-CA" sz="1100"/>
              <a:t> – </a:t>
            </a:r>
            <a:r>
              <a:rPr lang="ko-KR" altLang="en-US" sz="1100"/>
              <a:t>할 일을 편집한다 </a:t>
            </a:r>
            <a:r>
              <a:rPr lang="en-US" altLang="ko-KR" sz="1100"/>
              <a:t>-</a:t>
            </a:r>
            <a:r>
              <a:rPr lang="ko-KR" altLang="en-US" sz="1100"/>
              <a:t> </a:t>
            </a:r>
            <a:r>
              <a:rPr lang="en-US" altLang="ko-KR" sz="1100"/>
              <a:t>1</a:t>
            </a:r>
            <a:endParaRPr lang="en-KR" sz="1100"/>
          </a:p>
        </p:txBody>
      </p:sp>
      <p:pic>
        <p:nvPicPr>
          <p:cNvPr id="4" name="그림 4" descr="도표이(가) 표시된 사진&#10;&#10;자동 생성된 설명">
            <a:extLst>
              <a:ext uri="{FF2B5EF4-FFF2-40B4-BE49-F238E27FC236}">
                <a16:creationId xmlns:a16="http://schemas.microsoft.com/office/drawing/2014/main" id="{200ED469-298E-967F-4E4B-3A553D2FA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780" y="1253185"/>
            <a:ext cx="5344439" cy="4826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AB62C3-6A11-33F5-4A13-FB5488697EBF}"/>
              </a:ext>
            </a:extLst>
          </p:cNvPr>
          <p:cNvSpPr txBox="1"/>
          <p:nvPr/>
        </p:nvSpPr>
        <p:spPr>
          <a:xfrm>
            <a:off x="7528092" y="5964109"/>
            <a:ext cx="133241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ko-KR" sz="900"/>
              <a:t>UC013</a:t>
            </a:r>
            <a:r>
              <a:rPr lang="en-US" altLang="ko-KR" sz="900"/>
              <a:t> </a:t>
            </a:r>
            <a:r>
              <a:rPr lang="ko-KR" altLang="en-US" sz="900"/>
              <a:t>다음 장에 계속</a:t>
            </a:r>
            <a:endParaRPr lang="en-KR" sz="900"/>
          </a:p>
        </p:txBody>
      </p:sp>
    </p:spTree>
    <p:extLst>
      <p:ext uri="{BB962C8B-B14F-4D97-AF65-F5344CB8AC3E}">
        <p14:creationId xmlns:p14="http://schemas.microsoft.com/office/powerpoint/2010/main" val="33838287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20473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13</a:t>
            </a:r>
            <a:r>
              <a:rPr lang="en-CA" sz="1100"/>
              <a:t> – </a:t>
            </a:r>
            <a:r>
              <a:rPr lang="ko-KR" altLang="en-US" sz="1100"/>
              <a:t>할 일을 편집한다 </a:t>
            </a:r>
            <a:r>
              <a:rPr lang="en-US" altLang="ko-KR" sz="1100"/>
              <a:t>-</a:t>
            </a:r>
            <a:r>
              <a:rPr lang="ko-KR" altLang="en-US" sz="1100"/>
              <a:t> </a:t>
            </a:r>
            <a:r>
              <a:rPr lang="en-US" altLang="ko-KR" sz="1100"/>
              <a:t>2</a:t>
            </a:r>
            <a:endParaRPr lang="en-KR" sz="1100"/>
          </a:p>
        </p:txBody>
      </p:sp>
      <p:pic>
        <p:nvPicPr>
          <p:cNvPr id="8" name="그림 8" descr="도표이(가) 표시된 사진&#10;&#10;자동 생성된 설명">
            <a:extLst>
              <a:ext uri="{FF2B5EF4-FFF2-40B4-BE49-F238E27FC236}">
                <a16:creationId xmlns:a16="http://schemas.microsoft.com/office/drawing/2014/main" id="{12521543-7952-5ACE-FEA4-4D771361D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189" y="1545851"/>
            <a:ext cx="7257622" cy="450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282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변경 이력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  <p:graphicFrame>
        <p:nvGraphicFramePr>
          <p:cNvPr id="6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6079547"/>
              </p:ext>
            </p:extLst>
          </p:nvPr>
        </p:nvGraphicFramePr>
        <p:xfrm>
          <a:off x="280988" y="1025525"/>
          <a:ext cx="8582024" cy="51917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527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7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322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95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>
                          <a:latin typeface="맑은 고딕"/>
                          <a:ea typeface="맑은 고딕"/>
                        </a:rPr>
                        <a:t>일자</a:t>
                      </a:r>
                      <a:endParaRPr lang="ko-KR" altLang="en-US" sz="1000" b="1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>
                          <a:latin typeface="맑은 고딕"/>
                          <a:ea typeface="맑은 고딕"/>
                        </a:rPr>
                        <a:t>버전</a:t>
                      </a:r>
                      <a:endParaRPr lang="ko-KR" altLang="en-US" sz="1000" b="1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>
                          <a:latin typeface="맑은 고딕"/>
                          <a:ea typeface="맑은 고딕"/>
                        </a:rPr>
                        <a:t>변경 내역</a:t>
                      </a:r>
                      <a:endParaRPr lang="ko-KR" altLang="en-US" sz="1000" b="1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>
                          <a:latin typeface="맑은 고딕"/>
                          <a:ea typeface="맑은 고딕"/>
                        </a:rPr>
                        <a:t>작성자</a:t>
                      </a:r>
                      <a:endParaRPr lang="ko-KR" altLang="en-US" sz="1000" b="1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17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May. 2023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1.0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ToDoList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UserController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클래스 작성</a:t>
                      </a:r>
                      <a:endParaRPr lang="en-CA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LoginUI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HomeUI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클래스 작성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err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고민영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김우석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19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May. 2023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1.1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NaverLoginSystem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UserInfoRequestSystem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클래스 작성</a:t>
                      </a:r>
                      <a:endParaRPr lang="en-CA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ToDo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클래스 작성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User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클래스 작성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Inbox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클래스 작성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김우석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김상호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김종우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김진호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26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May. 2023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1.2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UserService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클래스 작성</a:t>
                      </a:r>
                      <a:endParaRPr lang="en-CA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UserRepository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 </a:t>
                      </a:r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ToDoListRepository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인터페이스 작성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Inbox, </a:t>
                      </a:r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ToDoModal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 Sidebar, </a:t>
                      </a:r>
                      <a:r>
                        <a:rPr lang="en-CA" altLang="ko-KR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ListModal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클래스 작성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err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고민영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l" latinLnBrk="1"/>
                      <a:endParaRPr lang="en-US" altLang="ko-KR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김우석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30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May. 2023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1.3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UC001, UC002, UC003, UC016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시퀀스 다이어그램 작성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김우석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31 May. 2023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1.4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Backend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클래스 다이어그램 추출</a:t>
                      </a:r>
                    </a:p>
                    <a:p>
                      <a:pPr lvl="0">
                        <a:buNone/>
                      </a:pPr>
                      <a:r>
                        <a:rPr lang="ko-KR" altLang="en-US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Frontend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클래스 다이어그램 추출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ko-KR" altLang="en-US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고민영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 김상호, 김종우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김우석, 김진호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825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02 June. 2023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1.5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UC004, UC005, UC006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시퀀스 다이어그램 작성</a:t>
                      </a:r>
                    </a:p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UC012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시퀀스 다이어그램 작성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007,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UC008, UC013, UC014, UC015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시퀀스 다이어그램 작성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UC009, UC010, UC011, UC016, UC017, UC018, UC019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시퀀스 다이어그램 작성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고민영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김우석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김상호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김우석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김상호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김진호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김종우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김진호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03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June.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2023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1.6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UC001, UC002, UC003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수정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: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 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Combined fragment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범위 재설정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에러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async call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로 변경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UC004, UC005, UC006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수정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:</a:t>
                      </a:r>
                    </a:p>
                    <a:p>
                      <a:pPr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리턴 타입 명시 및 </a:t>
                      </a:r>
                      <a:r>
                        <a:rPr lang="ko-KR" altLang="en-US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변수명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사용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UC009, UC010, UC011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수정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Combined fragment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범위 재설정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에러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async call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로 변경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김우석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endParaRPr lang="en-US" altLang="ko-KR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 err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고민영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l" latinLnBrk="1"/>
                      <a:endParaRPr lang="en-CA" altLang="ko-KR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김종우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endParaRPr lang="ko-KR" altLang="en-US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06 June. 2023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1.7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7,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8,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12,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UC013, UC014, UC015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수정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:</a:t>
                      </a:r>
                    </a:p>
                    <a:p>
                      <a:pPr marL="0" marR="0" lvl="0" indent="0" algn="l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Combined fragment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범위 재설정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리턴 타입 명시, 리턴 메시지 추상화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7,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8,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12,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UC013, UC014, UC015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UC019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수정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: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Combined fragment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범위 재설정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에러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async call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로 변경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김상호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endParaRPr lang="en-US" altLang="ko-KR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김진호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algn="l" latinLnBrk="1"/>
                      <a:endParaRPr lang="ko-KR" altLang="en-US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13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07 June. 2023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1.8</a:t>
                      </a:r>
                      <a:endParaRPr lang="ko-KR" altLang="en-US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UC009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수정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: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18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번 </a:t>
                      </a:r>
                      <a:r>
                        <a:rPr lang="ko-KR" altLang="en-US" sz="900" b="0" err="1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리턴값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재위치</a:t>
                      </a:r>
                      <a:endParaRPr lang="en-CA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Frontend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클래스 다이어그램 관계 수정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: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CA" altLang="ko-KR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Aggregation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/>
                          <a:ea typeface="맑은 고딕"/>
                        </a:rPr>
                        <a:t> 추가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김종우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김진호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김우석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366379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22044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14</a:t>
            </a:r>
            <a:r>
              <a:rPr lang="en-CA" sz="1100"/>
              <a:t> – </a:t>
            </a:r>
            <a:r>
              <a:rPr lang="ko-KR" altLang="en-US" sz="1100"/>
              <a:t>할 일 완료 표시를 한다</a:t>
            </a:r>
            <a:endParaRPr lang="en-KR" sz="1100"/>
          </a:p>
        </p:txBody>
      </p:sp>
      <p:pic>
        <p:nvPicPr>
          <p:cNvPr id="7" name="그림 7" descr="도표, 개략도이(가) 표시된 사진&#10;&#10;자동 생성된 설명">
            <a:extLst>
              <a:ext uri="{FF2B5EF4-FFF2-40B4-BE49-F238E27FC236}">
                <a16:creationId xmlns:a16="http://schemas.microsoft.com/office/drawing/2014/main" id="{D4A67E90-A7A1-8A1A-5786-4AB90C070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809" y="1176010"/>
            <a:ext cx="5720382" cy="515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831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21659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15</a:t>
            </a:r>
            <a:r>
              <a:rPr lang="en-CA" sz="1100"/>
              <a:t> – </a:t>
            </a:r>
            <a:r>
              <a:rPr lang="ko-KR" altLang="en-US" sz="1100"/>
              <a:t>할 일 완료를 취소한다</a:t>
            </a:r>
            <a:endParaRPr lang="en-KR" sz="1100"/>
          </a:p>
        </p:txBody>
      </p:sp>
      <p:pic>
        <p:nvPicPr>
          <p:cNvPr id="6" name="그림 6" descr="도표이(가) 표시된 사진&#10;&#10;자동 생성된 설명">
            <a:extLst>
              <a:ext uri="{FF2B5EF4-FFF2-40B4-BE49-F238E27FC236}">
                <a16:creationId xmlns:a16="http://schemas.microsoft.com/office/drawing/2014/main" id="{E057D32D-8837-DE3E-2898-CB91AC340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119" y="1176010"/>
            <a:ext cx="4703761" cy="51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8823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23070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16</a:t>
            </a:r>
            <a:r>
              <a:rPr lang="en-CA" sz="1100"/>
              <a:t> – </a:t>
            </a:r>
            <a:r>
              <a:rPr lang="ko-KR" altLang="en-US" sz="1100"/>
              <a:t>완료된 할 일만 조회한다</a:t>
            </a:r>
            <a:endParaRPr lang="en-KR" sz="1100"/>
          </a:p>
        </p:txBody>
      </p:sp>
      <p:pic>
        <p:nvPicPr>
          <p:cNvPr id="8" name="Picture 7" descr="A picture containing text, diagram, parallel, line&#10;&#10;Description automatically generated">
            <a:extLst>
              <a:ext uri="{FF2B5EF4-FFF2-40B4-BE49-F238E27FC236}">
                <a16:creationId xmlns:a16="http://schemas.microsoft.com/office/drawing/2014/main" id="{9AF74264-30D5-2C21-3B8F-E5A9F1E49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290" y="1436130"/>
            <a:ext cx="4757419" cy="480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080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27687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17</a:t>
            </a:r>
            <a:r>
              <a:rPr lang="en-CA" sz="1100"/>
              <a:t> – </a:t>
            </a:r>
            <a:r>
              <a:rPr lang="ko-KR" altLang="en-US" sz="1100"/>
              <a:t>마감일에 따라 할 일을 정렬한다</a:t>
            </a:r>
            <a:endParaRPr lang="en-KR" sz="1100"/>
          </a:p>
        </p:txBody>
      </p:sp>
      <p:pic>
        <p:nvPicPr>
          <p:cNvPr id="4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3C142322-6D24-6BDD-C0E4-A7AC7BBF6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88" y="1182505"/>
            <a:ext cx="5250425" cy="509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384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29097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</a:t>
            </a:r>
            <a:r>
              <a:rPr lang="en-US" altLang="ko-KR" sz="1100"/>
              <a:t>18</a:t>
            </a:r>
            <a:r>
              <a:rPr lang="en-CA" sz="1100"/>
              <a:t> – </a:t>
            </a:r>
            <a:r>
              <a:rPr lang="ko-KR" altLang="en-US" sz="1100"/>
              <a:t>우선순위에 따라 할 일을 정렬한다</a:t>
            </a:r>
            <a:endParaRPr lang="en-KR" sz="1100"/>
          </a:p>
        </p:txBody>
      </p:sp>
      <p:pic>
        <p:nvPicPr>
          <p:cNvPr id="5" name="그림 5" descr="도표이(가) 표시된 사진&#10;&#10;자동 생성된 설명">
            <a:extLst>
              <a:ext uri="{FF2B5EF4-FFF2-40B4-BE49-F238E27FC236}">
                <a16:creationId xmlns:a16="http://schemas.microsoft.com/office/drawing/2014/main" id="{D0C4F78C-67D5-3601-EECE-5896F06A2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188" y="1180419"/>
            <a:ext cx="4102158" cy="508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25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5F790-1E3F-D0BE-0FC8-BEDD1D6CAF85}"/>
              </a:ext>
            </a:extLst>
          </p:cNvPr>
          <p:cNvSpPr txBox="1"/>
          <p:nvPr/>
        </p:nvSpPr>
        <p:spPr>
          <a:xfrm>
            <a:off x="309602" y="1039390"/>
            <a:ext cx="16385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/>
              <a:t>Backend</a:t>
            </a:r>
            <a:r>
              <a:rPr lang="en-US"/>
              <a:t> </a:t>
            </a:r>
            <a:r>
              <a:rPr lang="en-CA"/>
              <a:t>Class</a:t>
            </a:r>
            <a:r>
              <a:rPr lang="en-US"/>
              <a:t> </a:t>
            </a:r>
            <a:r>
              <a:rPr lang="en-CA"/>
              <a:t>-</a:t>
            </a:r>
            <a:r>
              <a:rPr lang="en-US"/>
              <a:t> </a:t>
            </a:r>
            <a:r>
              <a:rPr lang="en-CA"/>
              <a:t>1</a:t>
            </a:r>
            <a:endParaRPr lang="en-KR"/>
          </a:p>
        </p:txBody>
      </p:sp>
      <p:pic>
        <p:nvPicPr>
          <p:cNvPr id="7" name="Picture 6" descr="A picture containing text, receipt, document, screenshot&#10;&#10;Description automatically generated">
            <a:extLst>
              <a:ext uri="{FF2B5EF4-FFF2-40B4-BE49-F238E27FC236}">
                <a16:creationId xmlns:a16="http://schemas.microsoft.com/office/drawing/2014/main" id="{FEA316C0-DE7A-3BA5-4683-36937218B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28" y="1794933"/>
            <a:ext cx="8011144" cy="38208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F5E66C1-6A7F-1074-7E7A-9026139AF2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난쏘공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88789B-60CC-DF2D-C92D-3BD684A0B487}"/>
              </a:ext>
            </a:extLst>
          </p:cNvPr>
          <p:cNvSpPr txBox="1"/>
          <p:nvPr/>
        </p:nvSpPr>
        <p:spPr>
          <a:xfrm>
            <a:off x="309602" y="1039390"/>
            <a:ext cx="16385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/>
              <a:t>Backend</a:t>
            </a:r>
            <a:r>
              <a:rPr lang="en-US"/>
              <a:t> </a:t>
            </a:r>
            <a:r>
              <a:rPr lang="en-CA"/>
              <a:t>Class</a:t>
            </a:r>
            <a:r>
              <a:rPr lang="en-US"/>
              <a:t> </a:t>
            </a:r>
            <a:r>
              <a:rPr lang="en-CA"/>
              <a:t>-</a:t>
            </a:r>
            <a:r>
              <a:rPr lang="en-US"/>
              <a:t> </a:t>
            </a:r>
            <a:r>
              <a:rPr lang="en-CA"/>
              <a:t>2</a:t>
            </a:r>
            <a:endParaRPr lang="en-KR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C47862F-1180-0802-7FAC-50C708C50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878" y="1347167"/>
            <a:ext cx="6616243" cy="481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59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5F790-1E3F-D0BE-0FC8-BEDD1D6CAF85}"/>
              </a:ext>
            </a:extLst>
          </p:cNvPr>
          <p:cNvSpPr txBox="1"/>
          <p:nvPr/>
        </p:nvSpPr>
        <p:spPr>
          <a:xfrm>
            <a:off x="309602" y="1039390"/>
            <a:ext cx="1447832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CA">
                <a:latin typeface="Arial"/>
                <a:ea typeface="HY울릉도M"/>
                <a:cs typeface="Arial"/>
              </a:rPr>
              <a:t>Frontend</a:t>
            </a:r>
            <a:r>
              <a:rPr lang="en-US">
                <a:latin typeface="Arial"/>
                <a:ea typeface="HY울릉도M"/>
                <a:cs typeface="Arial"/>
              </a:rPr>
              <a:t> </a:t>
            </a:r>
            <a:r>
              <a:rPr lang="en-CA">
                <a:latin typeface="Arial"/>
                <a:ea typeface="HY울릉도M"/>
                <a:cs typeface="Arial"/>
              </a:rPr>
              <a:t>Class</a:t>
            </a:r>
            <a:endParaRPr lang="en-CA">
              <a:cs typeface="Arial"/>
            </a:endParaRPr>
          </a:p>
        </p:txBody>
      </p:sp>
      <p:pic>
        <p:nvPicPr>
          <p:cNvPr id="8" name="Picture 7" descr="A picture containing text, receipt, diagram, line&#10;&#10;Description automatically generated">
            <a:extLst>
              <a:ext uri="{FF2B5EF4-FFF2-40B4-BE49-F238E27FC236}">
                <a16:creationId xmlns:a16="http://schemas.microsoft.com/office/drawing/2014/main" id="{C594678F-2F6D-F78C-8CC3-4DF38D5CB6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2" y="1640911"/>
            <a:ext cx="8524182" cy="439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312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79AE97-DC20-769F-10BD-79B7221B9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난쏘공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B6F03E-11F2-13F8-746D-A9FEFAE8365C}"/>
              </a:ext>
            </a:extLst>
          </p:cNvPr>
          <p:cNvSpPr txBox="1"/>
          <p:nvPr/>
        </p:nvSpPr>
        <p:spPr>
          <a:xfrm>
            <a:off x="184612" y="914400"/>
            <a:ext cx="19864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UC001 – </a:t>
            </a:r>
            <a:r>
              <a:rPr lang="ko-KR" altLang="en-US" sz="1100"/>
              <a:t>사용자 등록을 한다</a:t>
            </a:r>
            <a:endParaRPr lang="en-KR" sz="1100"/>
          </a:p>
        </p:txBody>
      </p:sp>
      <p:pic>
        <p:nvPicPr>
          <p:cNvPr id="5" name="Picture 4" descr="A picture containing text, diagram, receipt, plan&#10;&#10;Description automatically generated">
            <a:extLst>
              <a:ext uri="{FF2B5EF4-FFF2-40B4-BE49-F238E27FC236}">
                <a16:creationId xmlns:a16="http://schemas.microsoft.com/office/drawing/2014/main" id="{2CF798BB-EFD9-3C68-912B-7BC14AA69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8" y="1405309"/>
            <a:ext cx="8154923" cy="473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645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79AE97-DC20-769F-10BD-79B7221B9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난쏘공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B6F03E-11F2-13F8-746D-A9FEFAE8365C}"/>
              </a:ext>
            </a:extLst>
          </p:cNvPr>
          <p:cNvSpPr txBox="1"/>
          <p:nvPr/>
        </p:nvSpPr>
        <p:spPr>
          <a:xfrm>
            <a:off x="184612" y="914400"/>
            <a:ext cx="16658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UC002 – </a:t>
            </a:r>
            <a:r>
              <a:rPr lang="ko-KR" altLang="en-US" sz="1100"/>
              <a:t>로그인을 한다</a:t>
            </a:r>
            <a:endParaRPr lang="en-KR" sz="1100"/>
          </a:p>
        </p:txBody>
      </p:sp>
      <p:pic>
        <p:nvPicPr>
          <p:cNvPr id="10" name="Picture 9" descr="A picture containing receipt, text, line, diagram&#10;&#10;Description automatically generated">
            <a:extLst>
              <a:ext uri="{FF2B5EF4-FFF2-40B4-BE49-F238E27FC236}">
                <a16:creationId xmlns:a16="http://schemas.microsoft.com/office/drawing/2014/main" id="{99DA6FA6-B929-58B8-18A8-4ED603492C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62" y="2021438"/>
            <a:ext cx="8642476" cy="281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93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/>
              <a:t>난쏘공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18069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UC00</a:t>
            </a:r>
            <a:r>
              <a:rPr lang="en-US" altLang="ko-KR" sz="1100"/>
              <a:t>3</a:t>
            </a:r>
            <a:r>
              <a:rPr lang="en-CA" sz="1100"/>
              <a:t> – </a:t>
            </a:r>
            <a:r>
              <a:rPr lang="ko-KR" altLang="en-US" sz="1100"/>
              <a:t>로그아웃을 한다</a:t>
            </a:r>
            <a:endParaRPr lang="en-KR" sz="1100"/>
          </a:p>
        </p:txBody>
      </p:sp>
      <p:pic>
        <p:nvPicPr>
          <p:cNvPr id="6" name="Picture 5" descr="A diagram of a login&#10;&#10;Description automatically generated with low confidence">
            <a:extLst>
              <a:ext uri="{FF2B5EF4-FFF2-40B4-BE49-F238E27FC236}">
                <a16:creationId xmlns:a16="http://schemas.microsoft.com/office/drawing/2014/main" id="{F9CBEF37-1A68-D5EC-5AB1-7828C1934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790" y="1385303"/>
            <a:ext cx="5112420" cy="479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322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24AFE6-8C46-16DB-4B39-B864BF4A4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ko-KR" altLang="en-US" err="1"/>
              <a:t>난쏘공</a:t>
            </a:r>
            <a:r>
              <a:rPr lang="ko-KR" altLang="en-US"/>
              <a:t> 팀  </a:t>
            </a:r>
            <a:endParaRPr lang="en-US" altLang="ko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D8F470-6AEB-08CE-FBF2-B80E2CA3DA5A}"/>
              </a:ext>
            </a:extLst>
          </p:cNvPr>
          <p:cNvSpPr txBox="1"/>
          <p:nvPr/>
        </p:nvSpPr>
        <p:spPr>
          <a:xfrm>
            <a:off x="184612" y="914400"/>
            <a:ext cx="18069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100"/>
              <a:t>UC00</a:t>
            </a:r>
            <a:r>
              <a:rPr lang="en-US" altLang="ko-KR" sz="1100"/>
              <a:t>4</a:t>
            </a:r>
            <a:r>
              <a:rPr lang="en-CA" sz="1100"/>
              <a:t> – </a:t>
            </a:r>
            <a:r>
              <a:rPr lang="ko-KR" altLang="en-US" sz="1100"/>
              <a:t>목록을 추가한다</a:t>
            </a:r>
            <a:endParaRPr lang="en-KR" sz="1100"/>
          </a:p>
        </p:txBody>
      </p:sp>
      <p:pic>
        <p:nvPicPr>
          <p:cNvPr id="5" name="Picture 4" descr="A picture containing text, diagram, plan, technical drawing&#10;&#10;Description automatically generated">
            <a:extLst>
              <a:ext uri="{FF2B5EF4-FFF2-40B4-BE49-F238E27FC236}">
                <a16:creationId xmlns:a16="http://schemas.microsoft.com/office/drawing/2014/main" id="{5315B9CC-47CD-C223-FF5D-4B1BF4EE5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407" y="1301520"/>
            <a:ext cx="6071186" cy="471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310638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07 Template">
  <a:themeElements>
    <a:clrScheme name="02_관리프로세스상세설명 2">
      <a:dk1>
        <a:srgbClr val="000000"/>
      </a:dk1>
      <a:lt1>
        <a:srgbClr val="ffffff"/>
      </a:lt1>
      <a:dk2>
        <a:srgbClr val="000000"/>
      </a:dk2>
      <a:lt2>
        <a:srgbClr val="ff6600"/>
      </a:lt2>
      <a:accent1>
        <a:srgbClr val="009999"/>
      </a:accent1>
      <a:accent2>
        <a:srgbClr val="999933"/>
      </a:accent2>
      <a:accent3>
        <a:srgbClr val="ffffff"/>
      </a:accent3>
      <a:accent4>
        <a:srgbClr val="000000"/>
      </a:accent4>
      <a:accent5>
        <a:srgbClr val="aacaca"/>
      </a:accent5>
      <a:accent6>
        <a:srgbClr val="8a8a2d"/>
      </a:accent6>
      <a:hlink>
        <a:srgbClr val="996699"/>
      </a:hlink>
      <a:folHlink>
        <a:srgbClr val="6699cc"/>
      </a:folHlink>
    </a:clrScheme>
    <a:fontScheme name="02_관리프로세스상세설명">
      <a:majorFont>
        <a:latin typeface="HY울릉도B"/>
        <a:ea typeface="HY울릉도B"/>
        <a:cs typeface=""/>
      </a:majorFont>
      <a:minorFont>
        <a:latin typeface="HY울릉도M"/>
        <a:ea typeface="HY울릉도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w="med" len="med"/>
          <a:tailEnd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GB" sz="1400" b="0" i="0" u="none" strike="noStrike" cap="none" normalizeH="0" baseline="0" smtClean="0">
            <a:solidFill>
              <a:schemeClr val="tx1"/>
            </a:solidFill>
            <a:effectLst/>
            <a:latin typeface="Arial"/>
            <a:ea typeface="HY울릉도M"/>
          </a:defRPr>
        </a:defPPr>
      </a:lstStyle>
    </a:spDef>
    <a:lnDef>
      <a:spPr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w="med" len="med"/>
          <a:tailEnd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GB" sz="1400" b="0" i="0" u="none" strike="noStrike" cap="none" normalizeH="0" baseline="0" smtClean="0">
            <a:solidFill>
              <a:schemeClr val="tx1"/>
            </a:solidFill>
            <a:effectLst/>
            <a:latin typeface="Arial"/>
            <a:ea typeface="HY울릉도M"/>
          </a:defRPr>
        </a:defPPr>
      </a:lst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SMU SELab</ep:Company>
  <ep:Words>0</ep:Words>
  <ep:PresentationFormat>화면 슬라이드 쇼(4:3)</ep:PresentationFormat>
  <ep:Paragraphs>0</ep:Paragraphs>
  <ep:Slides>24</ep:Slides>
  <ep:Notes>8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ep:HeadingPairs>
  <ep:TitlesOfParts>
    <vt:vector size="25" baseType="lpstr">
      <vt:lpstr>07 Template</vt:lpstr>
      <vt:lpstr xml:space="preserve"> Class 설계서</vt:lpstr>
      <vt:lpstr>변경 이력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2011-02-22T01:37:12.000</dcterms:created>
  <dc:creator>JackyDo</dc:creator>
  <cp:lastModifiedBy>고민영</cp:lastModifiedBy>
  <dcterms:modified xsi:type="dcterms:W3CDTF">2023-06-07T10:38:47.120</dcterms:modified>
  <cp:revision>13</cp:revision>
  <dc:title>슬라이드 1</dc:title>
  <cp:version/>
</cp:coreProperties>
</file>

<file path=docProps/thumbnail.jpeg>
</file>